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64" r:id="rId3"/>
    <p:sldId id="265" r:id="rId4"/>
    <p:sldId id="266" r:id="rId5"/>
    <p:sldId id="267" r:id="rId6"/>
    <p:sldId id="268" r:id="rId7"/>
    <p:sldId id="269" r:id="rId8"/>
    <p:sldId id="270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4021" autoAdjust="0"/>
  </p:normalViewPr>
  <p:slideViewPr>
    <p:cSldViewPr snapToGrid="0">
      <p:cViewPr varScale="1">
        <p:scale>
          <a:sx n="57" d="100"/>
          <a:sy n="57" d="100"/>
        </p:scale>
        <p:origin x="29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61053-4197-41E6-8DF8-612524C4978B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2B1EB-6138-4649-9370-2EDD12728E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2119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https://unsplash.com/photos/a-bike-rack-with-flowers-on-it-j6RDhKDXNSw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485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https://unsplash.com/photos/three-women-walking-on-brown-wooden-dock-near-high-rise-building-during-daytime-mKJUoZPy70I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201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阻礙</a:t>
            </a:r>
            <a:r>
              <a:rPr lang="zh-TW" altLang="en-US" dirty="0" smtClean="0"/>
              <a:t>：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https://unsplash.com/photos/woman-in-gray-t-shirt-covering-face-with-both-hands-XfHdVXHe94w</a:t>
            </a: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6530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努力：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https://unsplash.com/photos/woman-using-drawing-pad-while-sitting-in-front-of-laptop-IzmdWT2lW5Q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4962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結果</a:t>
            </a:r>
            <a:r>
              <a:rPr lang="zh-TW" altLang="en-US" dirty="0" smtClean="0"/>
              <a:t>：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https://unsplash.com/photos/2-women-sitting-on-brown-wooden-bench-kFEb8yigiuQ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1934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意外：</a:t>
            </a:r>
            <a:endParaRPr lang="en-US" altLang="zh-TW" dirty="0" smtClean="0"/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https://unsplash.com/photos/woman-walking-taking-photo-by-people-WcdlSwAhygc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6141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轉彎</a:t>
            </a:r>
            <a:r>
              <a:rPr lang="zh-TW" altLang="en-US" dirty="0" smtClean="0"/>
              <a:t>：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https://unsplash.com/photos/a-man-and-woman-kissing-BkhIxji_bJE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6784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結局：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https://unsplash.com/photos/group-of-people-sitting-on-bench-near-trees-duting-daytime-Q_Sei-TqSlc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5947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0395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1430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90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329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7166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74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871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6997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468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0435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2252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2AD13-C0F1-48FA-BAC9-68A799B756F1}" type="datetimeFigureOut">
              <a:rPr lang="zh-TW" altLang="en-US" smtClean="0"/>
              <a:t>2024/10/25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0588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5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5316" y="601767"/>
            <a:ext cx="3287317" cy="5263775"/>
          </a:xfrm>
        </p:spPr>
        <p:txBody>
          <a:bodyPr vert="eaVert">
            <a:noAutofit/>
          </a:bodyPr>
          <a:lstStyle/>
          <a:p>
            <a:pPr algn="ctr"/>
            <a:r>
              <a:rPr lang="ja-JP" altLang="en-US" sz="80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学校の物語</a:t>
            </a:r>
            <a:endParaRPr lang="zh-TW" altLang="en-US" sz="80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4008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>
          <a:xfrm>
            <a:off x="678366" y="3119631"/>
            <a:ext cx="2687320" cy="1325563"/>
          </a:xfrm>
        </p:spPr>
        <p:txBody>
          <a:bodyPr>
            <a:normAutofit/>
          </a:bodyPr>
          <a:lstStyle/>
          <a:p>
            <a:r>
              <a:rPr lang="en-US" altLang="zh-TW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1.</a:t>
            </a:r>
            <a:r>
              <a:rPr lang="zh-TW" altLang="en-US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目標</a:t>
            </a:r>
            <a:endParaRPr lang="zh-TW" altLang="en-US" sz="54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6816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678366" y="3119631"/>
            <a:ext cx="2687320" cy="1325563"/>
          </a:xfrm>
        </p:spPr>
        <p:txBody>
          <a:bodyPr>
            <a:normAutofit/>
          </a:bodyPr>
          <a:lstStyle/>
          <a:p>
            <a:r>
              <a:rPr lang="en-US" altLang="zh-TW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2.</a:t>
            </a:r>
            <a:r>
              <a:rPr lang="zh-TW" altLang="en-US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阻礙</a:t>
            </a:r>
            <a:endParaRPr lang="zh-TW" altLang="en-US" sz="54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9645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 txBox="1">
            <a:spLocks/>
          </p:cNvSpPr>
          <p:nvPr/>
        </p:nvSpPr>
        <p:spPr>
          <a:xfrm>
            <a:off x="678366" y="3119631"/>
            <a:ext cx="2687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3</a:t>
            </a:r>
            <a:r>
              <a:rPr lang="en-US" altLang="zh-TW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.</a:t>
            </a:r>
            <a:r>
              <a:rPr lang="zh-TW" altLang="en-US" sz="5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4092798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 txBox="1">
            <a:spLocks/>
          </p:cNvSpPr>
          <p:nvPr/>
        </p:nvSpPr>
        <p:spPr>
          <a:xfrm>
            <a:off x="678366" y="3119631"/>
            <a:ext cx="2687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4</a:t>
            </a:r>
            <a:r>
              <a:rPr lang="en-US" altLang="zh-TW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.</a:t>
            </a:r>
            <a:r>
              <a:rPr lang="zh-TW" altLang="en-US" sz="5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59003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1"/>
          <p:cNvSpPr txBox="1">
            <a:spLocks/>
          </p:cNvSpPr>
          <p:nvPr/>
        </p:nvSpPr>
        <p:spPr>
          <a:xfrm>
            <a:off x="678366" y="3119631"/>
            <a:ext cx="2687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5.</a:t>
            </a:r>
            <a:r>
              <a:rPr lang="zh-TW" altLang="en-US" sz="5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160914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 txBox="1">
            <a:spLocks/>
          </p:cNvSpPr>
          <p:nvPr/>
        </p:nvSpPr>
        <p:spPr>
          <a:xfrm>
            <a:off x="678366" y="3119631"/>
            <a:ext cx="2687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6.</a:t>
            </a:r>
            <a:r>
              <a:rPr lang="zh-TW" altLang="en-US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轉彎</a:t>
            </a:r>
            <a:endParaRPr lang="zh-TW" altLang="en-US" sz="54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4411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75000" b="-5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 txBox="1">
            <a:spLocks/>
          </p:cNvSpPr>
          <p:nvPr/>
        </p:nvSpPr>
        <p:spPr>
          <a:xfrm>
            <a:off x="678366" y="3119631"/>
            <a:ext cx="2687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7</a:t>
            </a:r>
            <a:r>
              <a:rPr lang="en-US" altLang="zh-TW" sz="54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.</a:t>
            </a:r>
            <a:r>
              <a:rPr lang="zh-TW" altLang="en-US" sz="54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22400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4135</TotalTime>
  <Words>64</Words>
  <Application>Microsoft Office PowerPoint</Application>
  <PresentationFormat>寬螢幕</PresentationFormat>
  <Paragraphs>25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jf open 粉圓 1.1</vt:lpstr>
      <vt:lpstr>新細明體</vt:lpstr>
      <vt:lpstr>Arial</vt:lpstr>
      <vt:lpstr>Calibri</vt:lpstr>
      <vt:lpstr>Calibri Light</vt:lpstr>
      <vt:lpstr>Office 佈景主題</vt:lpstr>
      <vt:lpstr>学校の物語</vt:lpstr>
      <vt:lpstr>1.目標</vt:lpstr>
      <vt:lpstr>2.阻礙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蔡昀珊</dc:creator>
  <cp:lastModifiedBy>蔡昀珊</cp:lastModifiedBy>
  <cp:revision>30</cp:revision>
  <dcterms:created xsi:type="dcterms:W3CDTF">2024-10-10T06:34:58Z</dcterms:created>
  <dcterms:modified xsi:type="dcterms:W3CDTF">2024-10-25T11:23:31Z</dcterms:modified>
</cp:coreProperties>
</file>

<file path=docProps/thumbnail.jpeg>
</file>